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2732F6C-5960-000A-EBF9-DA5BD3915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035" y="1967576"/>
            <a:ext cx="8888738" cy="43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F9BFCC2-192A-9332-3689-9EF466B55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20" y="2261028"/>
            <a:ext cx="9028959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Allef Henrique</cp:lastModifiedBy>
  <cp:revision>4</cp:revision>
  <dcterms:created xsi:type="dcterms:W3CDTF">2024-02-26T16:47:39Z</dcterms:created>
  <dcterms:modified xsi:type="dcterms:W3CDTF">2024-02-27T17:12:30Z</dcterms:modified>
</cp:coreProperties>
</file>