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6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7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3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3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9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09E1-7D68-44EB-B5ED-50452C399700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7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69C17B8-4D45-42BE-5CCA-A91AA9B6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0" y="6531429"/>
            <a:ext cx="27759744" cy="414176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0101347-C360-234D-73F9-D7FE132A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0" y="11034053"/>
            <a:ext cx="27759744" cy="286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Allef Henrique</dc:creator>
  <cp:lastModifiedBy>Allef Henrique</cp:lastModifiedBy>
  <cp:revision>5</cp:revision>
  <dcterms:created xsi:type="dcterms:W3CDTF">2024-02-26T16:45:49Z</dcterms:created>
  <dcterms:modified xsi:type="dcterms:W3CDTF">2024-02-27T17:10:45Z</dcterms:modified>
</cp:coreProperties>
</file>